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5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45FA-D2A5-44D0-B6B1-58792781E30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8858-C861-4720-9826-1BBDB4CE1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45FA-D2A5-44D0-B6B1-58792781E30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8858-C861-4720-9826-1BBDB4CE1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45FA-D2A5-44D0-B6B1-58792781E30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8858-C861-4720-9826-1BBDB4CE1A9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1554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45FA-D2A5-44D0-B6B1-58792781E30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8858-C861-4720-9826-1BBDB4CE1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3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45FA-D2A5-44D0-B6B1-58792781E30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8858-C861-4720-9826-1BBDB4CE1A9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8842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45FA-D2A5-44D0-B6B1-58792781E30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8858-C861-4720-9826-1BBDB4CE1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1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45FA-D2A5-44D0-B6B1-58792781E30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8858-C861-4720-9826-1BBDB4CE1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67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45FA-D2A5-44D0-B6B1-58792781E30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8858-C861-4720-9826-1BBDB4CE1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3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45FA-D2A5-44D0-B6B1-58792781E30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8858-C861-4720-9826-1BBDB4CE1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45FA-D2A5-44D0-B6B1-58792781E30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8858-C861-4720-9826-1BBDB4CE1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45FA-D2A5-44D0-B6B1-58792781E30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8858-C861-4720-9826-1BBDB4CE1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4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45FA-D2A5-44D0-B6B1-58792781E30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8858-C861-4720-9826-1BBDB4CE1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45FA-D2A5-44D0-B6B1-58792781E30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8858-C861-4720-9826-1BBDB4CE1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4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45FA-D2A5-44D0-B6B1-58792781E30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8858-C861-4720-9826-1BBDB4CE1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45FA-D2A5-44D0-B6B1-58792781E30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8858-C861-4720-9826-1BBDB4CE1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3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45FA-D2A5-44D0-B6B1-58792781E30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8858-C861-4720-9826-1BBDB4CE1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2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245FA-D2A5-44D0-B6B1-58792781E30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B28858-C861-4720-9826-1BBDB4CE1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5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B907-A7C1-A48E-E906-9B66D91F0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82" y="2404534"/>
            <a:ext cx="7019365" cy="1522007"/>
          </a:xfrm>
        </p:spPr>
        <p:txBody>
          <a:bodyPr/>
          <a:lstStyle/>
          <a:p>
            <a:r>
              <a:rPr lang="en-US" dirty="0"/>
              <a:t>What We Learned at TASH in New Orleans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EEB92-25CE-437D-EDBA-F1C8EBF71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By Josh Mears, Melissa Taylor, and Linda Rammler</a:t>
            </a:r>
          </a:p>
        </p:txBody>
      </p:sp>
    </p:spTree>
    <p:extLst>
      <p:ext uri="{BB962C8B-B14F-4D97-AF65-F5344CB8AC3E}">
        <p14:creationId xmlns:p14="http://schemas.microsoft.com/office/powerpoint/2010/main" val="737428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E5667-8D6E-AE18-764C-D29A117A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Dream! (only $</a:t>
            </a:r>
            <a:r>
              <a:rPr lang="en-US" dirty="0" err="1"/>
              <a:t>4.8M</a:t>
            </a:r>
            <a:r>
              <a:rPr lang="en-US" dirty="0"/>
              <a:t>)</a:t>
            </a:r>
          </a:p>
        </p:txBody>
      </p:sp>
      <p:pic>
        <p:nvPicPr>
          <p:cNvPr id="1026" name="Picture 2" descr="One Hot Listing: Own a Converted Firehouse in the French Quarter for $4.85M">
            <a:extLst>
              <a:ext uri="{FF2B5EF4-FFF2-40B4-BE49-F238E27FC236}">
                <a16:creationId xmlns:a16="http://schemas.microsoft.com/office/drawing/2014/main" id="{92361772-268F-DA47-CD6A-BD30D5D061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43509"/>
            <a:ext cx="6348413" cy="357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83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8DE2E-9C69-2B79-E103-8090080F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5" y="454152"/>
            <a:ext cx="6347713" cy="1320800"/>
          </a:xfrm>
        </p:spPr>
        <p:txBody>
          <a:bodyPr/>
          <a:lstStyle/>
          <a:p>
            <a:r>
              <a:rPr lang="en-US" dirty="0"/>
              <a:t>About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DC533-B0D4-ACC5-37A4-BF8A2F407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Your story matters and only you can tell it.</a:t>
            </a:r>
          </a:p>
          <a:p>
            <a:endParaRPr lang="en-US" sz="2800" dirty="0"/>
          </a:p>
          <a:p>
            <a:r>
              <a:rPr lang="en-US" sz="2800" dirty="0"/>
              <a:t>2. To be involved with advocacy, you have a right to ask for accessible materials to be involved with advocacy efforts</a:t>
            </a:r>
          </a:p>
        </p:txBody>
      </p:sp>
    </p:spTree>
    <p:extLst>
      <p:ext uri="{BB962C8B-B14F-4D97-AF65-F5344CB8AC3E}">
        <p14:creationId xmlns:p14="http://schemas.microsoft.com/office/powerpoint/2010/main" val="366292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8EC2-BDAA-52F7-9F66-EBAAB264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Advocacy,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B60AE-BE1D-0EC6-8D8A-0B33470EB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lot of us have the same questions:</a:t>
            </a:r>
          </a:p>
          <a:p>
            <a:r>
              <a:rPr lang="en-US" sz="2800" dirty="0"/>
              <a:t>Support is important, but how do we find “good” support so that we can reach our goals? </a:t>
            </a:r>
          </a:p>
          <a:p>
            <a:r>
              <a:rPr lang="en-US" sz="2800" dirty="0"/>
              <a:t>Community is important, but how do we build it if it doesn’t already exist?</a:t>
            </a:r>
          </a:p>
        </p:txBody>
      </p:sp>
    </p:spTree>
    <p:extLst>
      <p:ext uri="{BB962C8B-B14F-4D97-AF65-F5344CB8AC3E}">
        <p14:creationId xmlns:p14="http://schemas.microsoft.com/office/powerpoint/2010/main" val="243321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1454-8BCC-59A9-65F9-4CF44D3B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Assistive Technology in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F38C4-E0E6-5C7C-BEC7-E5BD3525E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Artificial Intelligence (AI) has a role</a:t>
            </a:r>
          </a:p>
          <a:p>
            <a:r>
              <a:rPr lang="en-US" sz="2800" dirty="0"/>
              <a:t>AI can help break down tasks into parts.</a:t>
            </a:r>
          </a:p>
          <a:p>
            <a:r>
              <a:rPr lang="en-US" sz="2800" dirty="0"/>
              <a:t>AI can provide reminders to employees.</a:t>
            </a:r>
          </a:p>
          <a:p>
            <a:r>
              <a:rPr lang="en-US" sz="2800" dirty="0"/>
              <a:t>AI can help build resumes, write cover letters, and so on.</a:t>
            </a:r>
          </a:p>
        </p:txBody>
      </p:sp>
    </p:spTree>
    <p:extLst>
      <p:ext uri="{BB962C8B-B14F-4D97-AF65-F5344CB8AC3E}">
        <p14:creationId xmlns:p14="http://schemas.microsoft.com/office/powerpoint/2010/main" val="277318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8C355-68E8-9AA5-F1BA-7CF94607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4" y="3550227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Assistive Technology in Communication </a:t>
            </a:r>
            <a:br>
              <a:rPr lang="en-US" sz="4000" dirty="0"/>
            </a:br>
            <a:r>
              <a:rPr lang="en-US" dirty="0"/>
              <a:t>– Everyone’s right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86B241-08DB-2093-A37F-5F49E509C73B}"/>
              </a:ext>
            </a:extLst>
          </p:cNvPr>
          <p:cNvSpPr txBox="1">
            <a:spLocks/>
          </p:cNvSpPr>
          <p:nvPr/>
        </p:nvSpPr>
        <p:spPr>
          <a:xfrm>
            <a:off x="457201" y="761999"/>
            <a:ext cx="6652512" cy="2545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Making Low-Teach Assistive Technology in Minutes 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Phone and tablet stands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Work area dividers</a:t>
            </a:r>
          </a:p>
        </p:txBody>
      </p:sp>
    </p:spTree>
    <p:extLst>
      <p:ext uri="{BB962C8B-B14F-4D97-AF65-F5344CB8AC3E}">
        <p14:creationId xmlns:p14="http://schemas.microsoft.com/office/powerpoint/2010/main" val="342250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08D5-B84D-F67B-BED7-6754F9B7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is Important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2A6865-1DE6-9763-3D48-78AF2812C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212" y="2307277"/>
            <a:ext cx="2564182" cy="2923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4F5EC9-9026-A09D-8950-61500A2A2C5D}"/>
              </a:ext>
            </a:extLst>
          </p:cNvPr>
          <p:cNvSpPr txBox="1"/>
          <p:nvPr/>
        </p:nvSpPr>
        <p:spPr>
          <a:xfrm>
            <a:off x="3493180" y="1747529"/>
            <a:ext cx="38055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Contacts with advocates from: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 over the US from Maine to California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Our friend, Mike, from New Orleans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Ireland!</a:t>
            </a:r>
          </a:p>
        </p:txBody>
      </p:sp>
    </p:spTree>
    <p:extLst>
      <p:ext uri="{BB962C8B-B14F-4D97-AF65-F5344CB8AC3E}">
        <p14:creationId xmlns:p14="http://schemas.microsoft.com/office/powerpoint/2010/main" val="34113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A0C9-306E-4E35-13F5-E27AF771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TASH New England Get-together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6ED91-4866-AD6B-F013-254B2734C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There are 6 New England states</a:t>
            </a:r>
          </a:p>
          <a:p>
            <a:r>
              <a:rPr lang="en-US" sz="2800" dirty="0"/>
              <a:t>Rhode Island was not represented</a:t>
            </a:r>
          </a:p>
          <a:p>
            <a:r>
              <a:rPr lang="en-US" sz="2800" dirty="0"/>
              <a:t>ALL 5 have problems with Vocational Rehabilitation</a:t>
            </a:r>
          </a:p>
          <a:p>
            <a:r>
              <a:rPr lang="en-US" sz="2800" dirty="0"/>
              <a:t>ALL 5 agree the biggest problem is with the federal Rehabilitation Services Administration</a:t>
            </a:r>
          </a:p>
          <a:p>
            <a:r>
              <a:rPr lang="en-US" sz="2800" dirty="0"/>
              <a:t>We need to do something about this!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1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4BAE1-C990-28F5-1783-CD7A1383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being at a different hotel is a good thing</a:t>
            </a:r>
          </a:p>
        </p:txBody>
      </p:sp>
      <p:pic>
        <p:nvPicPr>
          <p:cNvPr id="5" name="Content Placeholder 4" descr="A room with a couch and a bed&#10;&#10;Description automatically generated">
            <a:extLst>
              <a:ext uri="{FF2B5EF4-FFF2-40B4-BE49-F238E27FC236}">
                <a16:creationId xmlns:a16="http://schemas.microsoft.com/office/drawing/2014/main" id="{74A54919-6C20-D249-FE81-8DCBBA29E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94" y="2133694"/>
            <a:ext cx="3063425" cy="38814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F2995D-2A7C-49B8-BE75-2429C3B99239}"/>
              </a:ext>
            </a:extLst>
          </p:cNvPr>
          <p:cNvSpPr txBox="1"/>
          <p:nvPr/>
        </p:nvSpPr>
        <p:spPr>
          <a:xfrm>
            <a:off x="4948518" y="3321424"/>
            <a:ext cx="2595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 sometimes it’s not…</a:t>
            </a:r>
          </a:p>
        </p:txBody>
      </p:sp>
    </p:spTree>
    <p:extLst>
      <p:ext uri="{BB962C8B-B14F-4D97-AF65-F5344CB8AC3E}">
        <p14:creationId xmlns:p14="http://schemas.microsoft.com/office/powerpoint/2010/main" val="51255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D69ED-7D0B-F94C-628A-A95BF89D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TASH 2025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30375D-4027-58A1-13B5-E0C4A4B6E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241" y="1488281"/>
            <a:ext cx="3345677" cy="47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660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9624</TotalTime>
  <Words>264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What We Learned at TASH in New Orleans</vt:lpstr>
      <vt:lpstr>About Advocacy</vt:lpstr>
      <vt:lpstr>About Advocacy, cont.</vt:lpstr>
      <vt:lpstr>Assistive Technology in Employment</vt:lpstr>
      <vt:lpstr>Assistive Technology in Communication  – Everyone’s right</vt:lpstr>
      <vt:lpstr>Networking is Important</vt:lpstr>
      <vt:lpstr>TASH New England Get-together</vt:lpstr>
      <vt:lpstr>Sometimes being at a different hotel is a good thing</vt:lpstr>
      <vt:lpstr>TASH 2025</vt:lpstr>
      <vt:lpstr>We Can Dream! (only $4.8M)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Mom</dc:creator>
  <cp:lastModifiedBy>Mom</cp:lastModifiedBy>
  <cp:revision>4</cp:revision>
  <dcterms:created xsi:type="dcterms:W3CDTF">2025-01-23T22:05:33Z</dcterms:created>
  <dcterms:modified xsi:type="dcterms:W3CDTF">2025-02-04T14:54:31Z</dcterms:modified>
</cp:coreProperties>
</file>